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85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3"/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F2-4458-BB85-ECA61267C7B5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F2-4458-BB85-ECA61267C7B5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F2-4458-BB85-ECA61267C7B5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2F2-4458-BB85-ECA61267C7B5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2F2-4458-BB85-ECA61267C7B5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2F2-4458-BB85-ECA61267C7B5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2F2-4458-BB85-ECA61267C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22-4CA6-9090-760E99DD76F3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22-4CA6-9090-760E99DD76F3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22-4CA6-9090-760E99DD76F3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522-4CA6-9090-760E99DD76F3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522-4CA6-9090-760E99DD76F3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522-4CA6-9090-760E99DD76F3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522-4CA6-9090-760E99DD7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4.wdp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5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A4C093E5-8CBC-4BB0-9232-695591771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43853"/>
              </p:ext>
            </p:extLst>
          </p:nvPr>
        </p:nvGraphicFramePr>
        <p:xfrm>
          <a:off x="6034135" y="1647946"/>
          <a:ext cx="5460270" cy="356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9440973C-54A4-4336-90CF-6D8399605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50" y="970776"/>
            <a:ext cx="4507271" cy="53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191D79B5-E8B9-4913-95C0-F91E4162AE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817412"/>
              </p:ext>
            </p:extLst>
          </p:nvPr>
        </p:nvGraphicFramePr>
        <p:xfrm>
          <a:off x="6096000" y="1646450"/>
          <a:ext cx="5336886" cy="3565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D21012B-7705-4A1D-A517-71E9E8FA6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32" y="891848"/>
            <a:ext cx="4644687" cy="54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219606" y="434407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B97BED4-F6B3-4924-8E1E-FBC3632B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59" y="2401215"/>
            <a:ext cx="6115458" cy="6842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0D8C63-2B23-4D4B-9DE9-117AD9D9B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579" y="3873881"/>
            <a:ext cx="6136842" cy="6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9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2123766"/>
            <a:chOff x="6347246" y="3883892"/>
            <a:chExt cx="2075988" cy="2123766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501939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Aplicação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293584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953817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Projeto-Site</a:t>
            </a:r>
            <a:r>
              <a:rPr lang="pt-BR" sz="14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(API)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Envia-dados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781</Words>
  <Application>Microsoft Office PowerPoint</Application>
  <PresentationFormat>Widescreen</PresentationFormat>
  <Paragraphs>314</Paragraphs>
  <Slides>23</Slides>
  <Notes>22</Notes>
  <HiddenSlides>2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RAFAEL DA SILVA COELHO</cp:lastModifiedBy>
  <cp:revision>112</cp:revision>
  <dcterms:created xsi:type="dcterms:W3CDTF">2021-04-19T23:05:58Z</dcterms:created>
  <dcterms:modified xsi:type="dcterms:W3CDTF">2021-06-16T21:21:34Z</dcterms:modified>
</cp:coreProperties>
</file>